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56" r:id="rId3"/>
    <p:sldId id="257" r:id="rId4"/>
    <p:sldId id="259" r:id="rId5"/>
    <p:sldId id="264" r:id="rId6"/>
    <p:sldId id="260" r:id="rId7"/>
    <p:sldId id="261" r:id="rId8"/>
    <p:sldId id="265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6D3C9-83C1-4DB3-93C5-1CF8680F108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C8F79F-46E5-426C-8A75-064EBE672BD6}">
      <dgm:prSet custT="1"/>
      <dgm:spPr/>
      <dgm:t>
        <a:bodyPr/>
        <a:lstStyle/>
        <a:p>
          <a:pPr rtl="0"/>
          <a:r>
            <a:rPr lang="en-US" sz="6600" b="1" dirty="0" err="1" smtClean="0">
              <a:solidFill>
                <a:schemeClr val="accent1">
                  <a:lumMod val="75000"/>
                </a:schemeClr>
              </a:solidFill>
            </a:rPr>
            <a:t>u</a:t>
          </a:r>
          <a:r>
            <a:rPr lang="en-US" sz="6600" b="1" dirty="0" err="1" smtClean="0"/>
            <a:t>_e</a:t>
          </a:r>
          <a:endParaRPr lang="en-US" sz="6600" b="1" dirty="0"/>
        </a:p>
      </dgm:t>
    </dgm:pt>
    <dgm:pt modelId="{58C5D7C0-7F36-465C-BDA5-44FAE94B9BB5}" type="parTrans" cxnId="{10E847F5-70D7-46E4-83F6-71B1F4ED6C46}">
      <dgm:prSet/>
      <dgm:spPr/>
      <dgm:t>
        <a:bodyPr/>
        <a:lstStyle/>
        <a:p>
          <a:endParaRPr lang="en-US"/>
        </a:p>
      </dgm:t>
    </dgm:pt>
    <dgm:pt modelId="{D39FCF0D-699F-4967-876B-39A4207BDA4A}" type="sibTrans" cxnId="{10E847F5-70D7-46E4-83F6-71B1F4ED6C46}">
      <dgm:prSet/>
      <dgm:spPr/>
      <dgm:t>
        <a:bodyPr/>
        <a:lstStyle/>
        <a:p>
          <a:endParaRPr lang="en-US"/>
        </a:p>
      </dgm:t>
    </dgm:pt>
    <dgm:pt modelId="{1E2F1622-C966-410F-93A0-060FD4002138}">
      <dgm:prSet/>
      <dgm:spPr/>
      <dgm:t>
        <a:bodyPr/>
        <a:lstStyle/>
        <a:p>
          <a:pPr rtl="0"/>
          <a:endParaRPr lang="en-US" dirty="0"/>
        </a:p>
      </dgm:t>
    </dgm:pt>
    <dgm:pt modelId="{E58FF311-C243-49C4-915F-5D23C8D36877}" type="parTrans" cxnId="{FD596095-18B1-49BB-AAF1-62CBF364E837}">
      <dgm:prSet/>
      <dgm:spPr/>
      <dgm:t>
        <a:bodyPr/>
        <a:lstStyle/>
        <a:p>
          <a:endParaRPr lang="en-US"/>
        </a:p>
      </dgm:t>
    </dgm:pt>
    <dgm:pt modelId="{E789AABE-1546-4C06-8A89-6A0FEE841C84}" type="sibTrans" cxnId="{FD596095-18B1-49BB-AAF1-62CBF364E837}">
      <dgm:prSet/>
      <dgm:spPr/>
      <dgm:t>
        <a:bodyPr/>
        <a:lstStyle/>
        <a:p>
          <a:endParaRPr lang="en-US"/>
        </a:p>
      </dgm:t>
    </dgm:pt>
    <dgm:pt modelId="{E475990C-005D-4DFC-A395-ABB0D4734937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u</a:t>
          </a:r>
          <a:r>
            <a:rPr lang="en-US" b="1" dirty="0" err="1" smtClean="0"/>
            <a:t>e</a:t>
          </a:r>
          <a:endParaRPr lang="en-US" b="1" dirty="0"/>
        </a:p>
      </dgm:t>
    </dgm:pt>
    <dgm:pt modelId="{C8DAB03E-89A0-4B48-83C8-72A5883A43EC}" type="parTrans" cxnId="{DD8DB594-3C78-44AB-8B91-7781105A8B7F}">
      <dgm:prSet/>
      <dgm:spPr/>
      <dgm:t>
        <a:bodyPr/>
        <a:lstStyle/>
        <a:p>
          <a:endParaRPr lang="en-US"/>
        </a:p>
      </dgm:t>
    </dgm:pt>
    <dgm:pt modelId="{99B227C0-DF42-4618-94E1-0394028DAE1D}" type="sibTrans" cxnId="{DD8DB594-3C78-44AB-8B91-7781105A8B7F}">
      <dgm:prSet/>
      <dgm:spPr/>
      <dgm:t>
        <a:bodyPr/>
        <a:lstStyle/>
        <a:p>
          <a:endParaRPr lang="en-US"/>
        </a:p>
      </dgm:t>
    </dgm:pt>
    <dgm:pt modelId="{404E71A7-AE96-4746-99AB-0ECA5658113D}">
      <dgm:prSet/>
      <dgm:spPr/>
      <dgm:t>
        <a:bodyPr/>
        <a:lstStyle/>
        <a:p>
          <a:pPr rtl="0"/>
          <a:endParaRPr lang="en-US" dirty="0"/>
        </a:p>
      </dgm:t>
    </dgm:pt>
    <dgm:pt modelId="{B0D7ACA1-7F04-4F2E-B619-5CA7EF2F4FBF}" type="parTrans" cxnId="{27983D80-724D-43F4-BBA9-FC032FCFAD37}">
      <dgm:prSet/>
      <dgm:spPr/>
      <dgm:t>
        <a:bodyPr/>
        <a:lstStyle/>
        <a:p>
          <a:endParaRPr lang="en-US"/>
        </a:p>
      </dgm:t>
    </dgm:pt>
    <dgm:pt modelId="{6DB0310E-867B-4C6F-9616-91D867186D21}" type="sibTrans" cxnId="{27983D80-724D-43F4-BBA9-FC032FCFAD37}">
      <dgm:prSet/>
      <dgm:spPr/>
      <dgm:t>
        <a:bodyPr/>
        <a:lstStyle/>
        <a:p>
          <a:endParaRPr lang="en-US"/>
        </a:p>
      </dgm:t>
    </dgm:pt>
    <dgm:pt modelId="{34E1F422-C9A2-4F43-B579-EC975AF2918D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u</a:t>
          </a:r>
          <a:r>
            <a:rPr lang="en-US" b="1" dirty="0" err="1" smtClean="0"/>
            <a:t>i</a:t>
          </a:r>
          <a:endParaRPr lang="en-US" b="1" dirty="0"/>
        </a:p>
      </dgm:t>
    </dgm:pt>
    <dgm:pt modelId="{CC147CB6-A5D5-4094-96F2-3ACA4FE27D97}" type="parTrans" cxnId="{76AB1091-67F8-4E8A-A101-C364C5E388E2}">
      <dgm:prSet/>
      <dgm:spPr/>
      <dgm:t>
        <a:bodyPr/>
        <a:lstStyle/>
        <a:p>
          <a:endParaRPr lang="en-US"/>
        </a:p>
      </dgm:t>
    </dgm:pt>
    <dgm:pt modelId="{91685150-53A7-47C2-A59F-D2C371CC5FBF}" type="sibTrans" cxnId="{76AB1091-67F8-4E8A-A101-C364C5E388E2}">
      <dgm:prSet/>
      <dgm:spPr/>
      <dgm:t>
        <a:bodyPr/>
        <a:lstStyle/>
        <a:p>
          <a:endParaRPr lang="en-US"/>
        </a:p>
      </dgm:t>
    </dgm:pt>
    <dgm:pt modelId="{35B3DF7A-E109-4EA3-9F3F-8ABF30AF3024}">
      <dgm:prSet/>
      <dgm:spPr/>
      <dgm:t>
        <a:bodyPr/>
        <a:lstStyle/>
        <a:p>
          <a:pPr rtl="0"/>
          <a:r>
            <a:rPr lang="en-US" b="1" dirty="0" err="1" smtClean="0">
              <a:solidFill>
                <a:schemeClr val="accent1">
                  <a:lumMod val="75000"/>
                </a:schemeClr>
              </a:solidFill>
            </a:rPr>
            <a:t>e</a:t>
          </a:r>
          <a:r>
            <a:rPr lang="en-US" b="1" dirty="0" err="1" smtClean="0"/>
            <a:t>w</a:t>
          </a:r>
          <a:endParaRPr lang="en-US" b="1" dirty="0"/>
        </a:p>
      </dgm:t>
    </dgm:pt>
    <dgm:pt modelId="{5B5B83E7-07F5-4BD1-B3A5-63A7A063A882}" type="parTrans" cxnId="{6EB52069-3E00-4C76-B641-6E02953A94E5}">
      <dgm:prSet/>
      <dgm:spPr/>
      <dgm:t>
        <a:bodyPr/>
        <a:lstStyle/>
        <a:p>
          <a:endParaRPr lang="en-US"/>
        </a:p>
      </dgm:t>
    </dgm:pt>
    <dgm:pt modelId="{33E11D2E-DAEE-4224-862F-FB02394890FA}" type="sibTrans" cxnId="{6EB52069-3E00-4C76-B641-6E02953A94E5}">
      <dgm:prSet/>
      <dgm:spPr/>
      <dgm:t>
        <a:bodyPr/>
        <a:lstStyle/>
        <a:p>
          <a:endParaRPr lang="en-US"/>
        </a:p>
      </dgm:t>
    </dgm:pt>
    <dgm:pt modelId="{99962C10-ABAE-4961-8BD6-8BA4D9979217}" type="pres">
      <dgm:prSet presAssocID="{79B6D3C9-83C1-4DB3-93C5-1CF8680F108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1923266-B2B9-4AAA-ABC0-F38F2605FC49}" type="pres">
      <dgm:prSet presAssocID="{7BC8F79F-46E5-426C-8A75-064EBE672BD6}" presName="circ1" presStyleLbl="vennNode1" presStyleIdx="0" presStyleCnt="6"/>
      <dgm:spPr/>
    </dgm:pt>
    <dgm:pt modelId="{94D0A397-E2B2-41D2-BFE9-FC97A6F5D140}" type="pres">
      <dgm:prSet presAssocID="{7BC8F79F-46E5-426C-8A75-064EBE672BD6}" presName="circ1Tx" presStyleLbl="revTx" presStyleIdx="0" presStyleCnt="0" custScaleX="90090" custScaleY="89064" custLinFactNeighborX="-72072" custLinFactNeighborY="162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733E6F-D81A-463D-8261-9647F146EF29}" type="pres">
      <dgm:prSet presAssocID="{1E2F1622-C966-410F-93A0-060FD4002138}" presName="circ2" presStyleLbl="vennNode1" presStyleIdx="1" presStyleCnt="6"/>
      <dgm:spPr/>
    </dgm:pt>
    <dgm:pt modelId="{80942120-F6A7-42A3-9E23-C8D69D3D6973}" type="pres">
      <dgm:prSet presAssocID="{1E2F1622-C966-410F-93A0-060FD400213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2D438-4501-4CBC-8A34-3431C1ADD8CC}" type="pres">
      <dgm:prSet presAssocID="{E475990C-005D-4DFC-A395-ABB0D4734937}" presName="circ3" presStyleLbl="vennNode1" presStyleIdx="2" presStyleCnt="6"/>
      <dgm:spPr/>
    </dgm:pt>
    <dgm:pt modelId="{9D89602A-D335-4FCC-912F-2AFB188F7F78}" type="pres">
      <dgm:prSet presAssocID="{E475990C-005D-4DFC-A395-ABB0D4734937}" presName="circ3Tx" presStyleLbl="revTx" presStyleIdx="0" presStyleCnt="0" custLinFactNeighborX="-23585" custLinFactNeighborY="699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BAD31-AED8-4102-A0FB-6E18DE5BA392}" type="pres">
      <dgm:prSet presAssocID="{404E71A7-AE96-4746-99AB-0ECA5658113D}" presName="circ4" presStyleLbl="vennNode1" presStyleIdx="3" presStyleCnt="6"/>
      <dgm:spPr/>
    </dgm:pt>
    <dgm:pt modelId="{C9366723-6DC7-4442-B24B-FEEBE0899ACC}" type="pres">
      <dgm:prSet presAssocID="{404E71A7-AE96-4746-99AB-0ECA5658113D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BA91BD-B678-41D4-98D8-046CEA73DB41}" type="pres">
      <dgm:prSet presAssocID="{34E1F422-C9A2-4F43-B579-EC975AF2918D}" presName="circ5" presStyleLbl="vennNode1" presStyleIdx="4" presStyleCnt="6"/>
      <dgm:spPr/>
    </dgm:pt>
    <dgm:pt modelId="{BBDB6712-FFD7-4E87-8C35-DA1AF7500D68}" type="pres">
      <dgm:prSet presAssocID="{34E1F422-C9A2-4F43-B579-EC975AF2918D}" presName="circ5Tx" presStyleLbl="revTx" presStyleIdx="0" presStyleCnt="0" custLinFactNeighborX="4753" custLinFactNeighborY="23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1BA8FF-0F45-4FD5-857A-772856841FE1}" type="pres">
      <dgm:prSet presAssocID="{35B3DF7A-E109-4EA3-9F3F-8ABF30AF3024}" presName="circ6" presStyleLbl="vennNode1" presStyleIdx="5" presStyleCnt="6"/>
      <dgm:spPr/>
    </dgm:pt>
    <dgm:pt modelId="{C58AD6CF-4382-4C40-A4F5-D7A9C8C93F93}" type="pres">
      <dgm:prSet presAssocID="{35B3DF7A-E109-4EA3-9F3F-8ABF30AF3024}" presName="circ6Tx" presStyleLbl="revTx" presStyleIdx="0" presStyleCnt="0" custLinFactX="100000" custLinFactNeighborX="151923" custLinFactNeighborY="-60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9DF251-862E-4B5B-9498-263DD70700AF}" type="presOf" srcId="{1E2F1622-C966-410F-93A0-060FD4002138}" destId="{80942120-F6A7-42A3-9E23-C8D69D3D6973}" srcOrd="0" destOrd="0" presId="urn:microsoft.com/office/officeart/2005/8/layout/venn1"/>
    <dgm:cxn modelId="{10E847F5-70D7-46E4-83F6-71B1F4ED6C46}" srcId="{79B6D3C9-83C1-4DB3-93C5-1CF8680F108D}" destId="{7BC8F79F-46E5-426C-8A75-064EBE672BD6}" srcOrd="0" destOrd="0" parTransId="{58C5D7C0-7F36-465C-BDA5-44FAE94B9BB5}" sibTransId="{D39FCF0D-699F-4967-876B-39A4207BDA4A}"/>
    <dgm:cxn modelId="{76AB1091-67F8-4E8A-A101-C364C5E388E2}" srcId="{79B6D3C9-83C1-4DB3-93C5-1CF8680F108D}" destId="{34E1F422-C9A2-4F43-B579-EC975AF2918D}" srcOrd="4" destOrd="0" parTransId="{CC147CB6-A5D5-4094-96F2-3ACA4FE27D97}" sibTransId="{91685150-53A7-47C2-A59F-D2C371CC5FBF}"/>
    <dgm:cxn modelId="{91CD868C-86A2-4A3F-9425-A34771460A3F}" type="presOf" srcId="{35B3DF7A-E109-4EA3-9F3F-8ABF30AF3024}" destId="{C58AD6CF-4382-4C40-A4F5-D7A9C8C93F93}" srcOrd="0" destOrd="0" presId="urn:microsoft.com/office/officeart/2005/8/layout/venn1"/>
    <dgm:cxn modelId="{6EB52069-3E00-4C76-B641-6E02953A94E5}" srcId="{79B6D3C9-83C1-4DB3-93C5-1CF8680F108D}" destId="{35B3DF7A-E109-4EA3-9F3F-8ABF30AF3024}" srcOrd="5" destOrd="0" parTransId="{5B5B83E7-07F5-4BD1-B3A5-63A7A063A882}" sibTransId="{33E11D2E-DAEE-4224-862F-FB02394890FA}"/>
    <dgm:cxn modelId="{1CFB2E65-9054-4F31-803A-A650D5742853}" type="presOf" srcId="{7BC8F79F-46E5-426C-8A75-064EBE672BD6}" destId="{94D0A397-E2B2-41D2-BFE9-FC97A6F5D140}" srcOrd="0" destOrd="0" presId="urn:microsoft.com/office/officeart/2005/8/layout/venn1"/>
    <dgm:cxn modelId="{FD596095-18B1-49BB-AAF1-62CBF364E837}" srcId="{79B6D3C9-83C1-4DB3-93C5-1CF8680F108D}" destId="{1E2F1622-C966-410F-93A0-060FD4002138}" srcOrd="1" destOrd="0" parTransId="{E58FF311-C243-49C4-915F-5D23C8D36877}" sibTransId="{E789AABE-1546-4C06-8A89-6A0FEE841C84}"/>
    <dgm:cxn modelId="{A18EBB2C-CF8A-4953-9217-E359E7F80EF1}" type="presOf" srcId="{E475990C-005D-4DFC-A395-ABB0D4734937}" destId="{9D89602A-D335-4FCC-912F-2AFB188F7F78}" srcOrd="0" destOrd="0" presId="urn:microsoft.com/office/officeart/2005/8/layout/venn1"/>
    <dgm:cxn modelId="{7CC0145F-89EC-43A6-B363-AF444C9098E4}" type="presOf" srcId="{34E1F422-C9A2-4F43-B579-EC975AF2918D}" destId="{BBDB6712-FFD7-4E87-8C35-DA1AF7500D68}" srcOrd="0" destOrd="0" presId="urn:microsoft.com/office/officeart/2005/8/layout/venn1"/>
    <dgm:cxn modelId="{E1AE5BE1-56BA-4EF9-A39F-6D53572344EE}" type="presOf" srcId="{79B6D3C9-83C1-4DB3-93C5-1CF8680F108D}" destId="{99962C10-ABAE-4961-8BD6-8BA4D9979217}" srcOrd="0" destOrd="0" presId="urn:microsoft.com/office/officeart/2005/8/layout/venn1"/>
    <dgm:cxn modelId="{6243AD7D-13B6-43D6-8B0A-E36D04C87CFE}" type="presOf" srcId="{404E71A7-AE96-4746-99AB-0ECA5658113D}" destId="{C9366723-6DC7-4442-B24B-FEEBE0899ACC}" srcOrd="0" destOrd="0" presId="urn:microsoft.com/office/officeart/2005/8/layout/venn1"/>
    <dgm:cxn modelId="{DD8DB594-3C78-44AB-8B91-7781105A8B7F}" srcId="{79B6D3C9-83C1-4DB3-93C5-1CF8680F108D}" destId="{E475990C-005D-4DFC-A395-ABB0D4734937}" srcOrd="2" destOrd="0" parTransId="{C8DAB03E-89A0-4B48-83C8-72A5883A43EC}" sibTransId="{99B227C0-DF42-4618-94E1-0394028DAE1D}"/>
    <dgm:cxn modelId="{27983D80-724D-43F4-BBA9-FC032FCFAD37}" srcId="{79B6D3C9-83C1-4DB3-93C5-1CF8680F108D}" destId="{404E71A7-AE96-4746-99AB-0ECA5658113D}" srcOrd="3" destOrd="0" parTransId="{B0D7ACA1-7F04-4F2E-B619-5CA7EF2F4FBF}" sibTransId="{6DB0310E-867B-4C6F-9616-91D867186D21}"/>
    <dgm:cxn modelId="{7AAA861D-24B6-4238-9FC8-1FFF0B0C93AB}" type="presParOf" srcId="{99962C10-ABAE-4961-8BD6-8BA4D9979217}" destId="{11923266-B2B9-4AAA-ABC0-F38F2605FC49}" srcOrd="0" destOrd="0" presId="urn:microsoft.com/office/officeart/2005/8/layout/venn1"/>
    <dgm:cxn modelId="{34EBF1F4-05FB-443E-967C-31272949FF84}" type="presParOf" srcId="{99962C10-ABAE-4961-8BD6-8BA4D9979217}" destId="{94D0A397-E2B2-41D2-BFE9-FC97A6F5D140}" srcOrd="1" destOrd="0" presId="urn:microsoft.com/office/officeart/2005/8/layout/venn1"/>
    <dgm:cxn modelId="{0773D768-198A-493D-9FCE-B6E819CF7EFC}" type="presParOf" srcId="{99962C10-ABAE-4961-8BD6-8BA4D9979217}" destId="{C6733E6F-D81A-463D-8261-9647F146EF29}" srcOrd="2" destOrd="0" presId="urn:microsoft.com/office/officeart/2005/8/layout/venn1"/>
    <dgm:cxn modelId="{45B24A21-C547-4A94-8C80-D8CC0F51334A}" type="presParOf" srcId="{99962C10-ABAE-4961-8BD6-8BA4D9979217}" destId="{80942120-F6A7-42A3-9E23-C8D69D3D6973}" srcOrd="3" destOrd="0" presId="urn:microsoft.com/office/officeart/2005/8/layout/venn1"/>
    <dgm:cxn modelId="{7B793673-13EF-4392-A94B-1082FAFFFBFE}" type="presParOf" srcId="{99962C10-ABAE-4961-8BD6-8BA4D9979217}" destId="{2112D438-4501-4CBC-8A34-3431C1ADD8CC}" srcOrd="4" destOrd="0" presId="urn:microsoft.com/office/officeart/2005/8/layout/venn1"/>
    <dgm:cxn modelId="{DA0B7C49-B439-4FF6-9EB1-03AC6A62DFF2}" type="presParOf" srcId="{99962C10-ABAE-4961-8BD6-8BA4D9979217}" destId="{9D89602A-D335-4FCC-912F-2AFB188F7F78}" srcOrd="5" destOrd="0" presId="urn:microsoft.com/office/officeart/2005/8/layout/venn1"/>
    <dgm:cxn modelId="{326B8388-FF9B-420B-B34E-2F19CC0A089A}" type="presParOf" srcId="{99962C10-ABAE-4961-8BD6-8BA4D9979217}" destId="{7ECBAD31-AED8-4102-A0FB-6E18DE5BA392}" srcOrd="6" destOrd="0" presId="urn:microsoft.com/office/officeart/2005/8/layout/venn1"/>
    <dgm:cxn modelId="{96C46F40-58E1-472F-9C6C-5C28A715C9DF}" type="presParOf" srcId="{99962C10-ABAE-4961-8BD6-8BA4D9979217}" destId="{C9366723-6DC7-4442-B24B-FEEBE0899ACC}" srcOrd="7" destOrd="0" presId="urn:microsoft.com/office/officeart/2005/8/layout/venn1"/>
    <dgm:cxn modelId="{204BAA0D-B8B7-490C-B002-1552560EFAC3}" type="presParOf" srcId="{99962C10-ABAE-4961-8BD6-8BA4D9979217}" destId="{00BA91BD-B678-41D4-98D8-046CEA73DB41}" srcOrd="8" destOrd="0" presId="urn:microsoft.com/office/officeart/2005/8/layout/venn1"/>
    <dgm:cxn modelId="{97238100-864C-4193-B183-772DDDA8959F}" type="presParOf" srcId="{99962C10-ABAE-4961-8BD6-8BA4D9979217}" destId="{BBDB6712-FFD7-4E87-8C35-DA1AF7500D68}" srcOrd="9" destOrd="0" presId="urn:microsoft.com/office/officeart/2005/8/layout/venn1"/>
    <dgm:cxn modelId="{EB1E4D2E-4FF3-4986-9EBA-7DAA7A4C555E}" type="presParOf" srcId="{99962C10-ABAE-4961-8BD6-8BA4D9979217}" destId="{171BA8FF-0F45-4FD5-857A-772856841FE1}" srcOrd="10" destOrd="0" presId="urn:microsoft.com/office/officeart/2005/8/layout/venn1"/>
    <dgm:cxn modelId="{1DFEA6F3-6676-401C-B803-A58FE5B8275A}" type="presParOf" srcId="{99962C10-ABAE-4961-8BD6-8BA4D9979217}" destId="{C58AD6CF-4382-4C40-A4F5-D7A9C8C93F93}" srcOrd="11" destOrd="0" presId="urn:microsoft.com/office/officeart/2005/8/layout/venn1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923266-B2B9-4AAA-ABC0-F38F2605FC49}">
      <dsp:nvSpPr>
        <dsp:cNvPr id="0" name=""/>
        <dsp:cNvSpPr/>
      </dsp:nvSpPr>
      <dsp:spPr>
        <a:xfrm>
          <a:off x="2142744" y="1038777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4D0A397-E2B2-41D2-BFE9-FC97A6F5D140}">
      <dsp:nvSpPr>
        <dsp:cNvPr id="0" name=""/>
        <dsp:cNvSpPr/>
      </dsp:nvSpPr>
      <dsp:spPr>
        <a:xfrm>
          <a:off x="838201" y="228598"/>
          <a:ext cx="1523998" cy="82073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600" b="1" kern="1200" dirty="0" err="1" smtClean="0">
              <a:solidFill>
                <a:schemeClr val="accent1">
                  <a:lumMod val="75000"/>
                </a:schemeClr>
              </a:solidFill>
            </a:rPr>
            <a:t>u</a:t>
          </a:r>
          <a:r>
            <a:rPr lang="en-US" sz="6600" b="1" kern="1200" dirty="0" err="1" smtClean="0"/>
            <a:t>_e</a:t>
          </a:r>
          <a:endParaRPr lang="en-US" sz="6600" b="1" kern="1200" dirty="0"/>
        </a:p>
      </dsp:txBody>
      <dsp:txXfrm>
        <a:off x="838201" y="228598"/>
        <a:ext cx="1523998" cy="820738"/>
      </dsp:txXfrm>
    </dsp:sp>
    <dsp:sp modelId="{C6733E6F-D81A-463D-8261-9647F146EF29}">
      <dsp:nvSpPr>
        <dsp:cNvPr id="0" name=""/>
        <dsp:cNvSpPr/>
      </dsp:nvSpPr>
      <dsp:spPr>
        <a:xfrm>
          <a:off x="2582006" y="1292413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0942120-F6A7-42A3-9E23-C8D69D3D6973}">
      <dsp:nvSpPr>
        <dsp:cNvPr id="0" name=""/>
        <dsp:cNvSpPr/>
      </dsp:nvSpPr>
      <dsp:spPr>
        <a:xfrm>
          <a:off x="4035689" y="906254"/>
          <a:ext cx="1603110" cy="100927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035689" y="906254"/>
        <a:ext cx="1603110" cy="1009279"/>
      </dsp:txXfrm>
    </dsp:sp>
    <dsp:sp modelId="{2112D438-4501-4CBC-8A34-3431C1ADD8CC}">
      <dsp:nvSpPr>
        <dsp:cNvPr id="0" name=""/>
        <dsp:cNvSpPr/>
      </dsp:nvSpPr>
      <dsp:spPr>
        <a:xfrm>
          <a:off x="2582006" y="1799686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D89602A-D335-4FCC-912F-2AFB188F7F78}">
      <dsp:nvSpPr>
        <dsp:cNvPr id="0" name=""/>
        <dsp:cNvSpPr/>
      </dsp:nvSpPr>
      <dsp:spPr>
        <a:xfrm>
          <a:off x="3657595" y="3200400"/>
          <a:ext cx="1603110" cy="11277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err="1" smtClean="0">
              <a:solidFill>
                <a:schemeClr val="accent1">
                  <a:lumMod val="75000"/>
                </a:schemeClr>
              </a:solidFill>
            </a:rPr>
            <a:t>u</a:t>
          </a:r>
          <a:r>
            <a:rPr lang="en-US" sz="6500" b="1" kern="1200" dirty="0" err="1" smtClean="0"/>
            <a:t>e</a:t>
          </a:r>
          <a:endParaRPr lang="en-US" sz="6500" b="1" kern="1200" dirty="0"/>
        </a:p>
      </dsp:txBody>
      <dsp:txXfrm>
        <a:off x="3657595" y="3200400"/>
        <a:ext cx="1603110" cy="1127760"/>
      </dsp:txXfrm>
    </dsp:sp>
    <dsp:sp modelId="{7ECBAD31-AED8-4102-A0FB-6E18DE5BA392}">
      <dsp:nvSpPr>
        <dsp:cNvPr id="0" name=""/>
        <dsp:cNvSpPr/>
      </dsp:nvSpPr>
      <dsp:spPr>
        <a:xfrm>
          <a:off x="2142744" y="2053761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9366723-6DC7-4442-B24B-FEEBE0899ACC}">
      <dsp:nvSpPr>
        <dsp:cNvPr id="0" name=""/>
        <dsp:cNvSpPr/>
      </dsp:nvSpPr>
      <dsp:spPr>
        <a:xfrm>
          <a:off x="1973579" y="3495275"/>
          <a:ext cx="1691640" cy="92151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1973579" y="3495275"/>
        <a:ext cx="1691640" cy="921515"/>
      </dsp:txXfrm>
    </dsp:sp>
    <dsp:sp modelId="{00BA91BD-B678-41D4-98D8-046CEA73DB41}">
      <dsp:nvSpPr>
        <dsp:cNvPr id="0" name=""/>
        <dsp:cNvSpPr/>
      </dsp:nvSpPr>
      <dsp:spPr>
        <a:xfrm>
          <a:off x="1703481" y="1799686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BDB6712-FFD7-4E87-8C35-DA1AF7500D68}">
      <dsp:nvSpPr>
        <dsp:cNvPr id="0" name=""/>
        <dsp:cNvSpPr/>
      </dsp:nvSpPr>
      <dsp:spPr>
        <a:xfrm>
          <a:off x="76195" y="2438395"/>
          <a:ext cx="1603110" cy="11277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err="1" smtClean="0">
              <a:solidFill>
                <a:schemeClr val="accent1">
                  <a:lumMod val="75000"/>
                </a:schemeClr>
              </a:solidFill>
            </a:rPr>
            <a:t>u</a:t>
          </a:r>
          <a:r>
            <a:rPr lang="en-US" sz="6500" b="1" kern="1200" dirty="0" err="1" smtClean="0"/>
            <a:t>i</a:t>
          </a:r>
          <a:endParaRPr lang="en-US" sz="6500" b="1" kern="1200" dirty="0"/>
        </a:p>
      </dsp:txBody>
      <dsp:txXfrm>
        <a:off x="76195" y="2438395"/>
        <a:ext cx="1603110" cy="1127760"/>
      </dsp:txXfrm>
    </dsp:sp>
    <dsp:sp modelId="{171BA8FF-0F45-4FD5-857A-772856841FE1}">
      <dsp:nvSpPr>
        <dsp:cNvPr id="0" name=""/>
        <dsp:cNvSpPr/>
      </dsp:nvSpPr>
      <dsp:spPr>
        <a:xfrm>
          <a:off x="1703481" y="1292413"/>
          <a:ext cx="1353312" cy="135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58AD6CF-4382-4C40-A4F5-D7A9C8C93F93}">
      <dsp:nvSpPr>
        <dsp:cNvPr id="0" name=""/>
        <dsp:cNvSpPr/>
      </dsp:nvSpPr>
      <dsp:spPr>
        <a:xfrm>
          <a:off x="4035689" y="838205"/>
          <a:ext cx="1603110" cy="112776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b="1" kern="1200" dirty="0" err="1" smtClean="0">
              <a:solidFill>
                <a:schemeClr val="accent1">
                  <a:lumMod val="75000"/>
                </a:schemeClr>
              </a:solidFill>
            </a:rPr>
            <a:t>e</a:t>
          </a:r>
          <a:r>
            <a:rPr lang="en-US" sz="6500" b="1" kern="1200" dirty="0" err="1" smtClean="0"/>
            <a:t>w</a:t>
          </a:r>
          <a:endParaRPr lang="en-US" sz="6500" b="1" kern="1200" dirty="0"/>
        </a:p>
      </dsp:txBody>
      <dsp:txXfrm>
        <a:off x="4035689" y="838205"/>
        <a:ext cx="1603110" cy="1127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9438E-2CD3-40FA-B794-259F78433B39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C5D75-1FA5-4212-A1E9-9356E2A6F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5D75-1FA5-4212-A1E9-9356E2A6FCD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5D75-1FA5-4212-A1E9-9356E2A6FCD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C5D75-1FA5-4212-A1E9-9356E2A6FCD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BEF5548-3154-4DA7-8D64-06A6450A0E95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9D21E9-05ED-4BAF-A40B-3031DAAE9F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533400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What says U?</a:t>
            </a:r>
            <a:endParaRPr lang="en-US" sz="54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1143000" y="1752600"/>
          <a:ext cx="56388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943600" y="22860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fl</a:t>
            </a:r>
            <a:r>
              <a:rPr lang="en-US" sz="85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u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0" y="36576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c</a:t>
            </a:r>
            <a:r>
              <a:rPr lang="en-US" sz="85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u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38800" y="4953000"/>
            <a:ext cx="3810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br</a:t>
            </a:r>
            <a:r>
              <a:rPr lang="en-US" sz="85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u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te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0" y="0"/>
            <a:ext cx="2667000" cy="1981200"/>
          </a:xfrm>
          <a:prstGeom prst="rect">
            <a:avLst/>
          </a:prstGeom>
          <a:solidFill>
            <a:schemeClr val="bg2">
              <a:lumMod val="9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 vert="horz" lIns="45720" tIns="0" rIns="45720" bIns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lang="en-US" sz="10000" b="1" dirty="0" smtClean="0">
                <a:solidFill>
                  <a:schemeClr val="bg2">
                    <a:lumMod val="50000"/>
                  </a:schemeClr>
                </a:solidFill>
              </a:rPr>
              <a:t>u</a:t>
            </a:r>
            <a:r>
              <a:rPr kumimoji="0" lang="en-US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_e</a:t>
            </a:r>
            <a:r>
              <a:rPr kumimoji="0" lang="en-US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US" sz="10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14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0816" y="2209800"/>
            <a:ext cx="168706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597808" flipH="1" flipV="1">
            <a:off x="3401947" y="5070748"/>
            <a:ext cx="1450189" cy="1241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18051" t="23077" r="21231" b="13462"/>
          <a:stretch>
            <a:fillRect/>
          </a:stretch>
        </p:blipFill>
        <p:spPr bwMode="auto">
          <a:xfrm>
            <a:off x="4038600" y="3886200"/>
            <a:ext cx="1295400" cy="115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1" grpId="0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4">
                    <a:lumMod val="75000"/>
                  </a:schemeClr>
                </a:solidFill>
              </a:rPr>
              <a:t>ui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13" name="TextBox 12"/>
          <p:cNvSpPr txBox="1"/>
          <p:nvPr/>
        </p:nvSpPr>
        <p:spPr>
          <a:xfrm>
            <a:off x="6400800" y="3886200"/>
            <a:ext cx="2362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j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ui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43600" y="5457617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fr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ui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72200" y="2209800"/>
            <a:ext cx="2362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ui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551743" flipV="1">
            <a:off x="3587668" y="2294359"/>
            <a:ext cx="1443927" cy="132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733800"/>
            <a:ext cx="2895600" cy="1608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03159" y="5495118"/>
            <a:ext cx="1632882" cy="113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3" grpId="0"/>
      <p:bldP spid="13" grpId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1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1">
                    <a:lumMod val="75000"/>
                  </a:schemeClr>
                </a:solidFill>
              </a:rPr>
              <a:t>u_e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5791200" y="2362200"/>
            <a:ext cx="3352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J</a:t>
            </a:r>
            <a:r>
              <a:rPr lang="en-US" sz="8500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u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0400" y="4572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5105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d</a:t>
            </a:r>
            <a:r>
              <a:rPr lang="en-US" sz="8500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u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ne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67400" y="3733800"/>
            <a:ext cx="2324675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t</a:t>
            </a:r>
            <a:r>
              <a:rPr lang="en-US" sz="8500" dirty="0" smtClean="0">
                <a:solidFill>
                  <a:schemeClr val="accent1">
                    <a:lumMod val="75000"/>
                  </a:schemeClr>
                </a:solidFill>
                <a:latin typeface="Candara" pitchFamily="34" charset="0"/>
              </a:rPr>
              <a:t>u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3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6">
                    <a:lumMod val="75000"/>
                  </a:schemeClr>
                </a:solidFill>
              </a:rPr>
              <a:t>ew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10000" dirty="0" smtClean="0"/>
              <a:t>   </a:t>
            </a:r>
            <a:endParaRPr lang="en-US" sz="10000" dirty="0" smtClean="0"/>
          </a:p>
          <a:p>
            <a:endParaRPr lang="en-US" sz="145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0" y="3810000"/>
            <a:ext cx="2362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n</a:t>
            </a:r>
            <a:r>
              <a:rPr lang="en-US" sz="8500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ew</a:t>
            </a:r>
            <a:endParaRPr lang="en-US" sz="8500" dirty="0" smtClean="0">
              <a:solidFill>
                <a:schemeClr val="accent6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5457617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sl</a:t>
            </a:r>
            <a:r>
              <a:rPr lang="en-US" sz="8500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ew</a:t>
            </a:r>
            <a:endParaRPr lang="en-US" sz="8500" dirty="0" smtClean="0">
              <a:solidFill>
                <a:schemeClr val="accent6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2200" y="2209800"/>
            <a:ext cx="2362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f</a:t>
            </a:r>
            <a:r>
              <a:rPr lang="en-US" sz="8500" dirty="0" smtClean="0">
                <a:solidFill>
                  <a:schemeClr val="accent6">
                    <a:lumMod val="75000"/>
                  </a:schemeClr>
                </a:solidFill>
                <a:latin typeface="Candara" pitchFamily="34" charset="0"/>
              </a:rPr>
              <a:t>ew</a:t>
            </a:r>
            <a:endParaRPr lang="en-US" sz="8500" dirty="0" smtClean="0">
              <a:solidFill>
                <a:schemeClr val="accent6">
                  <a:lumMod val="75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3" grpId="0"/>
      <p:bldP spid="13" grpId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2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2">
                    <a:lumMod val="75000"/>
                  </a:schemeClr>
                </a:solidFill>
              </a:rPr>
              <a:t>u_e</a:t>
            </a:r>
            <a:r>
              <a:rPr lang="en-US" sz="10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10000" dirty="0" smtClean="0"/>
              <a:t>   </a:t>
            </a:r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accent2">
                    <a:lumMod val="75000"/>
                  </a:schemeClr>
                </a:solidFill>
                <a:latin typeface="Candara" pitchFamily="34" charset="0"/>
              </a:rPr>
              <a:t>u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37338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 f</a:t>
            </a:r>
            <a:r>
              <a:rPr lang="en-US" sz="8500" dirty="0" smtClean="0">
                <a:solidFill>
                  <a:schemeClr val="accent2">
                    <a:lumMod val="75000"/>
                  </a:schemeClr>
                </a:solidFill>
                <a:latin typeface="Candara" pitchFamily="34" charset="0"/>
              </a:rPr>
              <a:t>u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29200" y="5105400"/>
            <a:ext cx="35052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am</a:t>
            </a:r>
            <a:r>
              <a:rPr lang="en-US" sz="8500" dirty="0" smtClean="0">
                <a:solidFill>
                  <a:schemeClr val="accent2">
                    <a:lumMod val="75000"/>
                  </a:schemeClr>
                </a:solidFill>
                <a:latin typeface="Candara" pitchFamily="34" charset="0"/>
              </a:rPr>
              <a:t>u</a:t>
            </a:r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accent4">
              <a:lumMod val="20000"/>
              <a:lumOff val="80000"/>
            </a:schemeClr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accent4">
                    <a:lumMod val="75000"/>
                  </a:schemeClr>
                </a:solidFill>
              </a:rPr>
              <a:t>ue</a:t>
            </a:r>
            <a:endParaRPr lang="en-US" sz="10000" dirty="0" smtClean="0"/>
          </a:p>
          <a:p>
            <a:endParaRPr lang="en-US" sz="14500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24384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bl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4600" y="3810000"/>
            <a:ext cx="25908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gl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77000" y="5257800"/>
            <a:ext cx="2286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cl</a:t>
            </a:r>
            <a:r>
              <a:rPr lang="en-US" sz="8500" dirty="0" smtClean="0">
                <a:solidFill>
                  <a:schemeClr val="accent4">
                    <a:lumMod val="75000"/>
                  </a:schemeClr>
                </a:solidFill>
                <a:latin typeface="Candara" pitchFamily="34" charset="0"/>
              </a:rPr>
              <a:t>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1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67000" y="1981200"/>
            <a:ext cx="6477000" cy="48768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381000"/>
            <a:ext cx="54913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Who’s the first vowel?</a:t>
            </a:r>
          </a:p>
          <a:p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What’s he </a:t>
            </a:r>
            <a:r>
              <a:rPr lang="en-US" sz="4000" b="1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gonna</a:t>
            </a:r>
            <a:r>
              <a:rPr lang="en-US" sz="4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say?</a:t>
            </a:r>
            <a:endParaRPr lang="en-US" sz="40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2667000" cy="1981200"/>
          </a:xfrm>
          <a:solidFill>
            <a:schemeClr val="bg2"/>
          </a:solidFill>
          <a:ln w="7620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ctr"/>
            <a:r>
              <a:rPr lang="en-US" sz="10000" b="1" dirty="0" err="1" smtClean="0">
                <a:solidFill>
                  <a:schemeClr val="tx2">
                    <a:lumMod val="75000"/>
                  </a:schemeClr>
                </a:solidFill>
              </a:rPr>
              <a:t>ew</a:t>
            </a:r>
            <a:r>
              <a:rPr lang="en-US" sz="10000" b="1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n-US" sz="10000" dirty="0" smtClean="0"/>
              <a:t>   </a:t>
            </a:r>
            <a:endParaRPr lang="en-US" sz="10000" dirty="0" smtClean="0"/>
          </a:p>
          <a:p>
            <a:endParaRPr lang="en-US" sz="145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6000" y="3810000"/>
            <a:ext cx="3048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bl</a:t>
            </a:r>
            <a:r>
              <a:rPr lang="en-US" sz="85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ew</a:t>
            </a:r>
            <a:endParaRPr lang="en-US" sz="8500" dirty="0" smtClean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3600" y="2209800"/>
            <a:ext cx="28194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m</a:t>
            </a:r>
            <a:r>
              <a:rPr lang="en-US" sz="85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ew</a:t>
            </a:r>
            <a:endParaRPr lang="en-US" sz="8500" dirty="0" smtClean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0" y="5457617"/>
            <a:ext cx="3048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ndara" pitchFamily="34" charset="0"/>
              </a:rPr>
              <a:t>fl</a:t>
            </a:r>
            <a:r>
              <a:rPr lang="en-US" sz="8500" dirty="0" smtClean="0">
                <a:solidFill>
                  <a:schemeClr val="bg2">
                    <a:lumMod val="50000"/>
                  </a:schemeClr>
                </a:solidFill>
                <a:latin typeface="Candara" pitchFamily="34" charset="0"/>
              </a:rPr>
              <a:t>ew</a:t>
            </a:r>
            <a:endParaRPr lang="en-US" sz="8500" dirty="0" smtClean="0">
              <a:solidFill>
                <a:schemeClr val="bg2">
                  <a:lumMod val="50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  <p:bldP spid="13" grpId="0"/>
      <p:bldP spid="13" grpId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4191000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339966"/>
                </a:solidFill>
              </a:rPr>
              <a:t>Junior Literacy Team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99CC00"/>
                </a:solidFill>
              </a:rPr>
              <a:t>Phonics Songs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CACA02"/>
                </a:solidFill>
              </a:rPr>
              <a:t>Mrs. Bonnie Franklin</a:t>
            </a:r>
            <a:endParaRPr lang="en-US" sz="3200" dirty="0">
              <a:solidFill>
                <a:srgbClr val="CACA02"/>
              </a:solidFill>
            </a:endParaRPr>
          </a:p>
        </p:txBody>
      </p:sp>
      <p:pic>
        <p:nvPicPr>
          <p:cNvPr id="5" name="Picture 2" descr="http://2.bp.blogspot.com/_QfVWU-2pVL4/TDmupUd5I5I/AAAAAAAAO9c/IZWSD7lVCf0/s640/bigstockphoto_Kids_Singing_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0"/>
            <a:ext cx="4032504" cy="3047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3928</TotalTime>
  <Words>120</Words>
  <Application>Microsoft Office PowerPoint</Application>
  <PresentationFormat>On-screen Show (4:3)</PresentationFormat>
  <Paragraphs>54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Who’s the first vowel? a What’s he gonna say?</dc:title>
  <dc:creator>User</dc:creator>
  <cp:lastModifiedBy>User</cp:lastModifiedBy>
  <cp:revision>93</cp:revision>
  <dcterms:created xsi:type="dcterms:W3CDTF">2011-03-15T13:58:59Z</dcterms:created>
  <dcterms:modified xsi:type="dcterms:W3CDTF">2011-03-23T02:41:21Z</dcterms:modified>
</cp:coreProperties>
</file>